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1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16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.xml.rels" ContentType="application/vnd.openxmlformats-package.relationships+xml"/>
  <Override PartName="/ppt/slides/_rels/slide14.xml.rels" ContentType="application/vnd.openxmlformats-package.relationships+xml"/>
  <Override PartName="/ppt/slides/_rels/slide2.xml.rels" ContentType="application/vnd.openxmlformats-package.relationships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13.xml" ContentType="application/vnd.openxmlformats-officedocument.presentationml.slide+xml"/>
  <Override PartName="/ppt/media/image9.png" ContentType="image/png"/>
  <Override PartName="/ppt/media/image10.png" ContentType="image/png"/>
  <Override PartName="/ppt/media/image8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7.png" ContentType="image/png"/>
  <Override PartName="/ppt/media/hdphoto2.wdp" ContentType="image/vnd.ms-photo"/>
  <Override PartName="/ppt/media/image2.png" ContentType="image/png"/>
  <Override PartName="/ppt/media/image11.png" ContentType="image/png"/>
  <Override PartName="/ppt/media/image6.png" ContentType="image/png"/>
  <Override PartName="/ppt/media/image19.png" ContentType="image/png"/>
  <Override PartName="/ppt/media/image1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22.png" ContentType="image/png"/>
  <Override PartName="/ppt/media/image14.png" ContentType="image/png"/>
  <Override PartName="/ppt/media/image21.png" ContentType="image/png"/>
  <Override PartName="/ppt/media/image13.png" ContentType="image/png"/>
  <Override PartName="/ppt/media/image20.png" ContentType="image/png"/>
  <Override PartName="/ppt/media/image12.png" ContentType="image/png"/>
  <Override PartName="/ppt/media/hdphoto1.wdp" ContentType="image/vnd.ms-photo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presProps" Target="presProps.xml"/>
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8DC8D99-D6C9-464C-9364-F2AFAC0E1DC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6090590-E7B2-44F7-81B4-90958DAB743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43A8105-4EC8-4DBA-98F2-1B4A756126E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8C521D0-0088-41C3-84DE-820C754A6A6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B879F64-E98A-4584-B58F-28D4481625B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6748B37-1E58-4C84-B0F0-FA26F58E95E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0F38C7E-870D-43F3-9C01-428CEBA9897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C639255-29A6-4BC1-827A-3391F3D646B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C83918-759B-4073-BC0F-52D29BCCE0A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2789852-2F2C-40C4-8DCD-4E65B053A1F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457794B-BD37-4BCD-80DF-999AFA0A03D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9890774-3D3D-4E79-992B-813606F0709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pt-BR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pt-BR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 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pt-BR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A16087B-3524-44EE-920A-F60802AE8B82}" type="slidenum">
              <a:rPr b="0" lang="pt-BR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18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microsoft.com/office/2007/relationships/hdphoto" Target="../media/hdphoto1.wdp"/><Relationship Id="rId3" Type="http://schemas.openxmlformats.org/officeDocument/2006/relationships/image" Target="../media/image2.png"/><Relationship Id="rId4" Type="http://schemas.microsoft.com/office/2007/relationships/hdphoto" Target="../media/hdphoto2.wdp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m 2" descr="Uma imagem contendo mesa, caneca, quarto&#10;&#10;Descrição gerada automaticamente"/>
          <p:cNvPicPr/>
          <p:nvPr/>
        </p:nvPicPr>
        <p:blipFill>
          <a:blip r:embed="rId1"/>
          <a:srcRect l="10398" t="13095" r="11030" b="9049"/>
          <a:stretch/>
        </p:blipFill>
        <p:spPr>
          <a:xfrm>
            <a:off x="-555120" y="-587880"/>
            <a:ext cx="10776600" cy="10678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Imagem 2" descr="Uma imagem contendo caneca, quarto&#10;&#10;Descrição gerada automaticamente"/>
          <p:cNvPicPr/>
          <p:nvPr/>
        </p:nvPicPr>
        <p:blipFill>
          <a:blip r:embed="rId1"/>
          <a:srcRect l="5952" t="2095" r="14523" b="10476"/>
          <a:stretch/>
        </p:blipFill>
        <p:spPr>
          <a:xfrm>
            <a:off x="642240" y="-4065840"/>
            <a:ext cx="10907280" cy="14989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m 2" descr="Imagem digital fictícia de personagem de desenho animado&#10;&#10;Descrição gerada automaticamente com confiança média"/>
          <p:cNvPicPr/>
          <p:nvPr/>
        </p:nvPicPr>
        <p:blipFill>
          <a:blip r:embed="rId1"/>
          <a:srcRect l="12221" t="0" r="13730" b="0"/>
          <a:stretch/>
        </p:blipFill>
        <p:spPr>
          <a:xfrm>
            <a:off x="914400" y="0"/>
            <a:ext cx="10155960" cy="1371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agem 1" descr=""/>
          <p:cNvPicPr/>
          <p:nvPr/>
        </p:nvPicPr>
        <p:blipFill>
          <a:blip r:embed="rId1"/>
          <a:srcRect l="7622" t="7060" r="0" b="35617"/>
          <a:stretch/>
        </p:blipFill>
        <p:spPr>
          <a:xfrm>
            <a:off x="1306440" y="228600"/>
            <a:ext cx="10226880" cy="6629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Imagem 2" descr="Desenho de rosto de pessoa&#10;&#10;Descrição gerada automaticamente com confiança baixa"/>
          <p:cNvPicPr/>
          <p:nvPr/>
        </p:nvPicPr>
        <p:blipFill>
          <a:blip r:embed="rId1"/>
          <a:srcRect l="7618" t="18572" r="14523" b="11904"/>
          <a:stretch/>
        </p:blipFill>
        <p:spPr>
          <a:xfrm>
            <a:off x="756720" y="0"/>
            <a:ext cx="10678680" cy="9535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m 2" descr="Uma imagem contendo Diagrama&#10;&#10;Descrição gerada automaticamente"/>
          <p:cNvPicPr/>
          <p:nvPr/>
        </p:nvPicPr>
        <p:blipFill>
          <a:blip r:embed="rId1"/>
          <a:srcRect l="14048" t="6427" r="0" b="2858"/>
          <a:stretch/>
        </p:blipFill>
        <p:spPr>
          <a:xfrm>
            <a:off x="402840" y="0"/>
            <a:ext cx="11788920" cy="1244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Imagem 2" descr="Texto&#10;&#10;Descrição gerada automaticamente"/>
          <p:cNvPicPr/>
          <p:nvPr/>
        </p:nvPicPr>
        <p:blipFill>
          <a:blip r:embed="rId1"/>
          <a:srcRect l="10715" t="14287" r="35001" b="7857"/>
          <a:stretch/>
        </p:blipFill>
        <p:spPr>
          <a:xfrm>
            <a:off x="2373120" y="0"/>
            <a:ext cx="7445520" cy="10678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Imagem 2" descr="Desenho de uma pessoa&#10;&#10;Descrição gerada automaticamente com confiança baixa"/>
          <p:cNvPicPr/>
          <p:nvPr/>
        </p:nvPicPr>
        <p:blipFill>
          <a:blip r:embed="rId1"/>
          <a:srcRect l="7936" t="1905" r="2063" b="15953"/>
          <a:stretch/>
        </p:blipFill>
        <p:spPr>
          <a:xfrm>
            <a:off x="-76320" y="0"/>
            <a:ext cx="12344040" cy="11266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ptos"/>
            </a:endParaRPr>
          </a:p>
        </p:txBody>
      </p:sp>
      <p:pic>
        <p:nvPicPr>
          <p:cNvPr id="66" name="" descr=""/>
          <p:cNvPicPr/>
          <p:nvPr/>
        </p:nvPicPr>
        <p:blipFill>
          <a:blip r:embed="rId1"/>
          <a:stretch/>
        </p:blipFill>
        <p:spPr>
          <a:xfrm>
            <a:off x="838080" y="1825560"/>
            <a:ext cx="10515240" cy="4350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5" descr="A picture containing drawing, sketch, child art, illustration&#10;&#10;Description automatically generated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67431" t="51530" r="4988" b="29427"/>
          <a:stretch/>
        </p:blipFill>
        <p:spPr>
          <a:xfrm>
            <a:off x="10230120" y="1751760"/>
            <a:ext cx="1687680" cy="956160"/>
          </a:xfrm>
          <a:prstGeom prst="rect">
            <a:avLst/>
          </a:prstGeom>
          <a:ln w="0">
            <a:noFill/>
          </a:ln>
        </p:spPr>
      </p:pic>
      <p:grpSp>
        <p:nvGrpSpPr>
          <p:cNvPr id="42" name="Agrupar 1"/>
          <p:cNvGrpSpPr/>
          <p:nvPr/>
        </p:nvGrpSpPr>
        <p:grpSpPr>
          <a:xfrm>
            <a:off x="7319520" y="1207800"/>
            <a:ext cx="1688400" cy="1806480"/>
            <a:chOff x="7319520" y="1207800"/>
            <a:chExt cx="1688400" cy="1806480"/>
          </a:xfrm>
        </p:grpSpPr>
        <p:pic>
          <p:nvPicPr>
            <p:cNvPr id="43" name="Picture 6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 contrast="40000" sat="400000"/>
                      </a14:imgEffect>
                    </a14:imgLayer>
                  </a14:imgProps>
                </a:ext>
              </a:extLst>
            </a:blip>
            <a:stretch/>
          </p:blipFill>
          <p:spPr>
            <a:xfrm>
              <a:off x="7319520" y="2057040"/>
              <a:ext cx="1688400" cy="9568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4" name="Picture 7" descr="A picture containing drawing, sketch, child art, illustration&#10;&#10;Description automatically generated"/>
            <p:cNvPicPr/>
            <p:nvPr/>
          </p:nvPicPr>
          <p:blipFill>
            <a:blip r:embed="rId5"/>
            <a:srcRect l="0" t="62496" r="73713" b="1534"/>
            <a:stretch/>
          </p:blipFill>
          <p:spPr>
            <a:xfrm>
              <a:off x="7319520" y="1207800"/>
              <a:ext cx="1608480" cy="1806480"/>
            </a:xfrm>
            <a:prstGeom prst="rect">
              <a:avLst/>
            </a:prstGeom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A drawing of a bug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2493000" y="-21600"/>
            <a:ext cx="3910320" cy="5129280"/>
          </a:xfrm>
          <a:prstGeom prst="rect">
            <a:avLst/>
          </a:prstGeom>
          <a:ln w="0">
            <a:noFill/>
          </a:ln>
        </p:spPr>
      </p:pic>
      <p:grpSp>
        <p:nvGrpSpPr>
          <p:cNvPr id="46" name="Agrupar 1"/>
          <p:cNvGrpSpPr/>
          <p:nvPr/>
        </p:nvGrpSpPr>
        <p:grpSpPr>
          <a:xfrm>
            <a:off x="8386200" y="2600640"/>
            <a:ext cx="2115360" cy="2507040"/>
            <a:chOff x="8386200" y="2600640"/>
            <a:chExt cx="2115360" cy="2507040"/>
          </a:xfrm>
        </p:grpSpPr>
        <p:pic>
          <p:nvPicPr>
            <p:cNvPr id="47" name="Picture 16" descr="A drawing of a bug&#10;&#10;Description automatically generated with medium confidence"/>
            <p:cNvPicPr/>
            <p:nvPr/>
          </p:nvPicPr>
          <p:blipFill>
            <a:blip r:embed="rId2"/>
            <a:srcRect l="45130" t="14906" r="2016" b="60215"/>
            <a:stretch/>
          </p:blipFill>
          <p:spPr>
            <a:xfrm>
              <a:off x="8435160" y="3831840"/>
              <a:ext cx="2066400" cy="1275840"/>
            </a:xfrm>
            <a:prstGeom prst="rect">
              <a:avLst/>
            </a:prstGeom>
            <a:ln w="0">
              <a:noFill/>
            </a:ln>
          </p:spPr>
        </p:pic>
        <p:grpSp>
          <p:nvGrpSpPr>
            <p:cNvPr id="48" name="Group 17"/>
            <p:cNvGrpSpPr/>
            <p:nvPr/>
          </p:nvGrpSpPr>
          <p:grpSpPr>
            <a:xfrm>
              <a:off x="8386200" y="2600640"/>
              <a:ext cx="1711800" cy="1869480"/>
              <a:chOff x="8386200" y="2600640"/>
              <a:chExt cx="1711800" cy="1869480"/>
            </a:xfrm>
          </p:grpSpPr>
          <p:pic>
            <p:nvPicPr>
              <p:cNvPr id="49" name="Picture 18" descr="A drawing of a bug&#10;&#10;Description automatically generated with medium confidence"/>
              <p:cNvPicPr/>
              <p:nvPr/>
            </p:nvPicPr>
            <p:blipFill>
              <a:blip r:embed="rId3"/>
              <a:srcRect l="53416" t="6176" r="3968" b="83423"/>
              <a:stretch/>
            </p:blipFill>
            <p:spPr>
              <a:xfrm rot="19818000">
                <a:off x="8408520" y="2977920"/>
                <a:ext cx="1666440" cy="53316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50" name="Picture 19" descr="A drawing of a bug&#10;&#10;Description automatically generated with medium confidence"/>
              <p:cNvPicPr/>
              <p:nvPr/>
            </p:nvPicPr>
            <p:blipFill>
              <a:blip r:embed="rId4"/>
              <a:srcRect l="22721" t="66713" r="55846" b="6365"/>
              <a:stretch/>
            </p:blipFill>
            <p:spPr>
              <a:xfrm rot="21234000">
                <a:off x="8481600" y="3588840"/>
                <a:ext cx="519120" cy="855720"/>
              </a:xfrm>
              <a:prstGeom prst="rect">
                <a:avLst/>
              </a:prstGeom>
              <a:ln w="0">
                <a:noFill/>
              </a:ln>
            </p:spPr>
          </p:pic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m 4" descr="Diagrama&#10;&#10;Descrição gerada automaticamente"/>
          <p:cNvPicPr/>
          <p:nvPr/>
        </p:nvPicPr>
        <p:blipFill>
          <a:blip r:embed="rId1"/>
          <a:stretch/>
        </p:blipFill>
        <p:spPr>
          <a:xfrm>
            <a:off x="5181480" y="2502360"/>
            <a:ext cx="1828440" cy="1852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m 2" descr="Desenho de personagem de desenho animado&#10;&#10;Descrição gerada automaticamente com confiança média"/>
          <p:cNvPicPr/>
          <p:nvPr/>
        </p:nvPicPr>
        <p:blipFill>
          <a:blip r:embed="rId1"/>
          <a:stretch/>
        </p:blipFill>
        <p:spPr>
          <a:xfrm>
            <a:off x="5509800" y="1604520"/>
            <a:ext cx="2480760" cy="1992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m 4" descr="Uma imagem contendo mesa, marrom, gato, velho&#10;&#10;Descrição gerada automaticamente"/>
          <p:cNvPicPr/>
          <p:nvPr/>
        </p:nvPicPr>
        <p:blipFill>
          <a:blip r:embed="rId1"/>
          <a:stretch/>
        </p:blipFill>
        <p:spPr>
          <a:xfrm>
            <a:off x="5016960" y="1905120"/>
            <a:ext cx="2157480" cy="3047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m 2" descr="Desenho de personagem de desenho animado&#10;&#10;Descrição gerada automaticamente com confiança baixa"/>
          <p:cNvPicPr/>
          <p:nvPr/>
        </p:nvPicPr>
        <p:blipFill>
          <a:blip r:embed="rId1"/>
          <a:stretch/>
        </p:blipFill>
        <p:spPr>
          <a:xfrm>
            <a:off x="5495400" y="2450520"/>
            <a:ext cx="1200600" cy="1956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Imagem 2" descr="Desenho de dinossauro com a boca aberta&#10;&#10;Descrição gerada automaticamente com confiança média"/>
          <p:cNvPicPr/>
          <p:nvPr/>
        </p:nvPicPr>
        <p:blipFill>
          <a:blip r:embed="rId1"/>
          <a:srcRect l="13392" t="3460" r="11130" b="920"/>
          <a:stretch/>
        </p:blipFill>
        <p:spPr>
          <a:xfrm>
            <a:off x="919800" y="-4767840"/>
            <a:ext cx="10351800" cy="16393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0f8fd"/>
            </a:gs>
            <a:gs pos="74000">
              <a:srgbClr val="74c4e9"/>
            </a:gs>
            <a:gs pos="83000">
              <a:srgbClr val="74c4e9"/>
            </a:gs>
            <a:gs pos="100000">
              <a:srgbClr val="a2d8f0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m 2" descr="Desenho de um cachorro&#10;&#10;Descrição gerada automaticamente com confiança média"/>
          <p:cNvPicPr/>
          <p:nvPr/>
        </p:nvPicPr>
        <p:blipFill>
          <a:blip r:embed="rId1"/>
          <a:srcRect l="31746" t="16477" r="24682" b="35332"/>
          <a:stretch/>
        </p:blipFill>
        <p:spPr>
          <a:xfrm>
            <a:off x="3107880" y="-702000"/>
            <a:ext cx="5976000" cy="8262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Application>LibreOffice/7.6.4.1$Linux_X86_64 LibreOffice_project/60$Build-1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2023-06-04T02:20:10Z</dcterms:created>
  <dc:creator>Daniella Mesquita</dc:creator>
  <dc:description/>
  <dc:language>pt-BR</dc:language>
  <cp:lastModifiedBy/>
  <dcterms:modified xsi:type="dcterms:W3CDTF">2024-01-29T23:25:52Z</dcterms:modified>
  <cp:revision>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17</vt:i4>
  </property>
</Properties>
</file>